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3" d="100"/>
          <a:sy n="133" d="100"/>
        </p:scale>
        <p:origin x="-112" y="-68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4/29/14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2555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2014-04-29T15:31:14Z</dcterms:modified>
</cp:coreProperties>
</file>