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60"/>
  </p:normalViewPr>
  <p:slideViewPr>
    <p:cSldViewPr snapToGrid="0" snapToObjects="1" showGuides="1">
      <p:cViewPr varScale="1">
        <p:scale>
          <a:sx n="133" d="100"/>
          <a:sy n="133" d="100"/>
        </p:scale>
        <p:origin x="-112" y="-688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4/29/14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3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with</a:t>
            </a:r>
            <a:r>
              <a:rPr lang="en-US" baseline="0" dirty="0" smtClean="0"/>
              <a:t>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6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6479235" y="929725"/>
            <a:ext cx="2241550" cy="1822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4" name="Picture Placeholder 32"/>
          <p:cNvSpPr>
            <a:spLocks noGrp="1"/>
          </p:cNvSpPr>
          <p:nvPr>
            <p:ph type="pic" sz="quarter" idx="18"/>
          </p:nvPr>
        </p:nvSpPr>
        <p:spPr>
          <a:xfrm>
            <a:off x="6479235" y="4707683"/>
            <a:ext cx="2241550" cy="1822450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2"/>
          <p:cNvSpPr>
            <a:spLocks noGrp="1"/>
          </p:cNvSpPr>
          <p:nvPr>
            <p:ph type="pic" sz="quarter" idx="19"/>
          </p:nvPr>
        </p:nvSpPr>
        <p:spPr>
          <a:xfrm>
            <a:off x="6479235" y="2816663"/>
            <a:ext cx="2241550" cy="1822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7895" y="924849"/>
            <a:ext cx="5944018" cy="1824788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7895" y="2818558"/>
            <a:ext cx="5944018" cy="3710681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14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t="3753" r="29" b="14943"/>
          <a:stretch/>
        </p:blipFill>
        <p:spPr>
          <a:xfrm>
            <a:off x="6478588" y="4700588"/>
            <a:ext cx="2241550" cy="1822450"/>
          </a:xfrm>
        </p:spPr>
      </p:pic>
      <p:pic>
        <p:nvPicPr>
          <p:cNvPr id="10" name="Picture Placeholder 9" descr="Oval Spring.JPG"/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2646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2540</TotalTime>
  <Words>111</Words>
  <Application>Microsoft Macintosh PowerPoint</Application>
  <PresentationFormat>On-screen Show (4:3)</PresentationFormat>
  <Paragraphs>26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Janell Strouse</cp:lastModifiedBy>
  <cp:revision>12</cp:revision>
  <dcterms:created xsi:type="dcterms:W3CDTF">2014-02-24T19:29:14Z</dcterms:created>
  <dcterms:modified xsi:type="dcterms:W3CDTF">2014-04-29T15:30:34Z</dcterms:modified>
</cp:coreProperties>
</file>